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47ba9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47ba9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47ba98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47ba98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147ba981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147ba981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147ba981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147ba98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147ba98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147ba98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147ba981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147ba981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147ba981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147ba981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147ba98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147ba98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147ba981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147ba981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147ba98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147ba98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147ba981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147ba981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47ba98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47ba98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147ba981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147ba981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47ba981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147ba981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becc4a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becc4a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147ba981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147ba98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147ba98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147ba98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147ba98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147ba98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147ba98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147ba98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147ba981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147ba98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47ba981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47ba981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Neural Ordinary Differential Equations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Rodrigo Arrieta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18.337 Spring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Lotka-Volterra eqs.</a:t>
            </a:r>
            <a:endParaRPr sz="2720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56200" y="10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Trained the NN for a fixed interval and initial cond.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This is a </a:t>
            </a:r>
            <a:r>
              <a:rPr b="1" lang="es-419" sz="2200"/>
              <a:t>nonlinear</a:t>
            </a:r>
            <a:r>
              <a:rPr lang="es-419" sz="2200"/>
              <a:t> system with </a:t>
            </a:r>
            <a:r>
              <a:rPr b="1" lang="es-419" sz="2200"/>
              <a:t>periodic</a:t>
            </a:r>
            <a:r>
              <a:rPr lang="es-419" sz="2200"/>
              <a:t> behavior.</a:t>
            </a:r>
            <a:endParaRPr sz="22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38" y="2233625"/>
            <a:ext cx="35528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Lotka-Volterra eqs.</a:t>
            </a:r>
            <a:endParaRPr sz="272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25" y="89865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Lotka-Volterra eqs.</a:t>
            </a:r>
            <a:endParaRPr sz="272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88915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Lotka-Volterra eqs., with </a:t>
            </a:r>
            <a:r>
              <a:rPr b="1" lang="es-419" sz="2720"/>
              <a:t>noise</a:t>
            </a:r>
            <a:endParaRPr b="1" sz="272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889125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Lotka-Volterra eqs., with </a:t>
            </a:r>
            <a:r>
              <a:rPr b="1" lang="es-419" sz="2720"/>
              <a:t>noise</a:t>
            </a:r>
            <a:endParaRPr b="1" sz="2720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8440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</a:t>
            </a:r>
            <a:endParaRPr sz="272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56200" y="10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Trained the NN for a fixed interval and initial cond.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This is a </a:t>
            </a:r>
            <a:r>
              <a:rPr b="1" lang="es-419" sz="2200"/>
              <a:t>nonlinear</a:t>
            </a:r>
            <a:r>
              <a:rPr lang="es-419" sz="2200"/>
              <a:t> system with </a:t>
            </a:r>
            <a:r>
              <a:rPr b="1" lang="es-419" sz="2200"/>
              <a:t>a</a:t>
            </a:r>
            <a:r>
              <a:rPr b="1" lang="es-419" sz="2200"/>
              <a:t>periodic</a:t>
            </a:r>
            <a:r>
              <a:rPr lang="es-419" sz="2200"/>
              <a:t> behavior.</a:t>
            </a:r>
            <a:endParaRPr sz="2200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24" y="3287499"/>
            <a:ext cx="2300275" cy="16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250" y="2043100"/>
            <a:ext cx="28575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350" y="2142525"/>
            <a:ext cx="5057825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</a:t>
            </a:r>
            <a:endParaRPr sz="2720"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50" y="1055825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</a:t>
            </a:r>
            <a:endParaRPr sz="272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50" y="927225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</a:t>
            </a:r>
            <a:endParaRPr sz="272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1089950"/>
            <a:ext cx="5681649" cy="378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Solution: Hamiltonian Neural Networks (HNNs)!</a:t>
            </a:r>
            <a:endParaRPr sz="2720"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584800" y="1197700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The NN models the Hamiltonian instead of the derivative of the system.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I implemented HNNs using DiffEqFlux.jl.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56275" y="10322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Neural ODEs is a class of neural networks that, instead of modeling the data directly, it </a:t>
            </a:r>
            <a:r>
              <a:rPr b="1" lang="es-419" sz="2000"/>
              <a:t>models the derivative of the data</a:t>
            </a:r>
            <a:r>
              <a:rPr lang="es-419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An </a:t>
            </a:r>
            <a:r>
              <a:rPr b="1" lang="es-419" sz="2000"/>
              <a:t>ODE solver is required </a:t>
            </a:r>
            <a:r>
              <a:rPr lang="es-419" sz="2000"/>
              <a:t>to the predicted data from the modeled derivative.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They can be understood as the </a:t>
            </a:r>
            <a:r>
              <a:rPr b="1" lang="es-419" sz="2000"/>
              <a:t>continuum limit of Recurrent Neural Networks (RNNs)</a:t>
            </a:r>
            <a:r>
              <a:rPr lang="es-419" sz="2000"/>
              <a:t>.</a:t>
            </a:r>
            <a:endParaRPr sz="2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50" y="3581400"/>
            <a:ext cx="3250450" cy="17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What are Neural Ordinary Differential Equations (Neural ODEs)?</a:t>
            </a:r>
            <a:endParaRPr sz="27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 with HMMn</a:t>
            </a:r>
            <a:endParaRPr sz="2720"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75" y="91295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Example: double pendulum with HMMn</a:t>
            </a:r>
            <a:endParaRPr sz="2720"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13" y="91295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Why are they useful?</a:t>
            </a:r>
            <a:endParaRPr sz="272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84800" y="1197700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They are useful to model </a:t>
            </a:r>
            <a:r>
              <a:rPr b="1" lang="es-419" sz="2000"/>
              <a:t>continuous time-series data</a:t>
            </a:r>
            <a:r>
              <a:rPr lang="es-419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Neural ODEs do not “learn the data”, which could be complicated, they </a:t>
            </a:r>
            <a:r>
              <a:rPr b="1" lang="es-419" sz="2000"/>
              <a:t>“learn” the latent dynamics</a:t>
            </a:r>
            <a:r>
              <a:rPr lang="es-419" sz="2000"/>
              <a:t> of the system. That’s how physics works!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Useful in modeling physical, financial, and biological systems </a:t>
            </a:r>
            <a:r>
              <a:rPr b="1" lang="es-419" sz="2000"/>
              <a:t>when theory-driven models are lacking or non-existent.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Backpropagation</a:t>
            </a:r>
            <a:endParaRPr sz="272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41925" y="11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We really do not want to backpropagate through the steps of the ODE solver: too expensive!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Instead, we can use the </a:t>
            </a:r>
            <a:r>
              <a:rPr b="1" lang="es-419" sz="2000"/>
              <a:t>adjoint method</a:t>
            </a:r>
            <a:r>
              <a:rPr lang="es-419" sz="2000"/>
              <a:t> to compute the gradient of the cost w/r to weights.</a:t>
            </a:r>
            <a:endParaRPr sz="20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75" y="2987838"/>
            <a:ext cx="3250450" cy="1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100" y="3381375"/>
            <a:ext cx="42508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772900" y="3102150"/>
            <a:ext cx="2619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Cost: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Backpropagation</a:t>
            </a:r>
            <a:endParaRPr sz="272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541925" y="11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First, we solve the ODE forward, from 0 to 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Second, we solve the adjoint ODE backwards, from T to 0.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The gradient is then:</a:t>
            </a:r>
            <a:endParaRPr sz="20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50" y="7475"/>
            <a:ext cx="42508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015650" y="218150"/>
            <a:ext cx="8184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Cost: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261" y="2138350"/>
            <a:ext cx="4544425" cy="280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3833797"/>
            <a:ext cx="235323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My project</a:t>
            </a:r>
            <a:endParaRPr sz="272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541925" y="11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I implemented my </a:t>
            </a:r>
            <a:r>
              <a:rPr b="1" lang="es-419" sz="2200"/>
              <a:t>own Neural ODE adjoint solver from scratch</a:t>
            </a:r>
            <a:r>
              <a:rPr lang="es-419" sz="2200"/>
              <a:t>, fully compatible with Flux.jl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In the next slides I’ll present some examples of interests.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 1: Linear system</a:t>
            </a:r>
            <a:endParaRPr sz="272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2038350"/>
            <a:ext cx="4126424" cy="22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41925" y="1169125"/>
            <a:ext cx="7143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Trained the NN for a fixed interval [0,1] and various random initial conditions.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NN: 1 hidden layer, 64 hidden units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 1: Linear system</a:t>
            </a:r>
            <a:endParaRPr sz="272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25" y="1027225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83125" y="24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720"/>
              <a:t>Example 1: Linear system</a:t>
            </a:r>
            <a:endParaRPr sz="272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0" y="984400"/>
            <a:ext cx="6032973" cy="4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